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60" r:id="rId2"/>
    <p:sldId id="382" r:id="rId3"/>
    <p:sldId id="383" r:id="rId4"/>
    <p:sldId id="381" r:id="rId5"/>
    <p:sldId id="384" r:id="rId6"/>
    <p:sldId id="386" r:id="rId7"/>
    <p:sldId id="385" r:id="rId8"/>
    <p:sldId id="387" r:id="rId9"/>
    <p:sldId id="388" r:id="rId10"/>
    <p:sldId id="389" r:id="rId11"/>
    <p:sldId id="391" r:id="rId12"/>
    <p:sldId id="392" r:id="rId13"/>
    <p:sldId id="393" r:id="rId14"/>
    <p:sldId id="396" r:id="rId15"/>
    <p:sldId id="394" r:id="rId16"/>
    <p:sldId id="397" r:id="rId17"/>
    <p:sldId id="398" r:id="rId18"/>
    <p:sldId id="399" r:id="rId19"/>
    <p:sldId id="400" r:id="rId20"/>
    <p:sldId id="401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6009"/>
    <a:srgbClr val="D6EB94"/>
    <a:srgbClr val="EE8732"/>
    <a:srgbClr val="993300"/>
    <a:srgbClr val="FFCC66"/>
    <a:srgbClr val="CBF4BE"/>
    <a:srgbClr val="EDA59D"/>
    <a:srgbClr val="9CE984"/>
    <a:srgbClr val="FFFF99"/>
    <a:srgbClr val="EBA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0" autoAdjust="0"/>
    <p:restoredTop sz="98173" autoAdjust="0"/>
  </p:normalViewPr>
  <p:slideViewPr>
    <p:cSldViewPr snapToGrid="0" snapToObjects="1">
      <p:cViewPr varScale="1">
        <p:scale>
          <a:sx n="73" d="100"/>
          <a:sy n="73" d="100"/>
        </p:scale>
        <p:origin x="12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4FC7E-568E-4267-92DB-F7850A0E92DE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FA219-F9AB-4D80-B4A2-6032BB6D23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37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DFF4F-32D9-4A98-A603-E40CB1B41A5C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F2564-E7F8-4F22-8876-0F308072A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0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E:\Abigail Godoy\Powerpoint Template\Presentation-Template-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1" y="-1536"/>
            <a:ext cx="9144000" cy="6858000"/>
          </a:xfrm>
          <a:prstGeom prst="rect">
            <a:avLst/>
          </a:prstGeom>
          <a:noFill/>
        </p:spPr>
      </p:pic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6564481" y="63548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D953F-1B28-4C25-8A37-85A577697EEC}" type="slidenum">
              <a:rPr lang="fil-PH" smtClean="0"/>
              <a:pPr/>
              <a:t>‹#›</a:t>
            </a:fld>
            <a:endParaRPr lang="fil-P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3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2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0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5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9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6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3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8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5264-FF0D-0045-8429-4C2F7CC6AA4D}" type="datetimeFigureOut">
              <a:rPr lang="en-US" smtClean="0"/>
              <a:pPr/>
              <a:t>11/25/2016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D38F-7355-794E-AC76-FB188C8AB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7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Abigail Godoy\Powerpoint Template\Presentation-Template-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48" y="-3456"/>
            <a:ext cx="9144000" cy="6861456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9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46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D38F-7355-794E-AC76-FB188C8AB5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46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15264-FF0D-0045-8429-4C2F7CC6AA4D}" type="datetimeFigureOut">
              <a:rPr lang="en-US" smtClean="0"/>
              <a:pPr/>
              <a:t>11/25/2016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4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23D-5D9C-424D-A4B8-74E3F10BC318}" type="slidenum">
              <a:rPr lang="fil-PH" smtClean="0"/>
              <a:pPr/>
              <a:t>1</a:t>
            </a:fld>
            <a:endParaRPr lang="fil-PH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0"/>
            <a:ext cx="9144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il-PH" sz="3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Overview Page (Private)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 l="556" t="14222" r="3333" b="14667"/>
          <a:stretch>
            <a:fillRect/>
          </a:stretch>
        </p:blipFill>
        <p:spPr bwMode="auto">
          <a:xfrm>
            <a:off x="0" y="967563"/>
            <a:ext cx="9144000" cy="551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4099955" y="3054351"/>
            <a:ext cx="38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rgbClr val="C00000"/>
                </a:solidFill>
              </a:rPr>
              <a:t>Click Start 2nd Semester</a:t>
            </a:r>
            <a:endParaRPr lang="fil-PH" b="1" dirty="0">
              <a:solidFill>
                <a:srgbClr val="C00000"/>
              </a:solidFill>
            </a:endParaRPr>
          </a:p>
        </p:txBody>
      </p:sp>
      <p:sp>
        <p:nvSpPr>
          <p:cNvPr id="22" name="Heptagon 21"/>
          <p:cNvSpPr/>
          <p:nvPr/>
        </p:nvSpPr>
        <p:spPr>
          <a:xfrm>
            <a:off x="3534900" y="3112841"/>
            <a:ext cx="304800" cy="228601"/>
          </a:xfrm>
          <a:prstGeom prst="heptag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fil-PH" dirty="0"/>
          </a:p>
        </p:txBody>
      </p:sp>
      <p:sp>
        <p:nvSpPr>
          <p:cNvPr id="24" name="Right Arrow 23"/>
          <p:cNvSpPr/>
          <p:nvPr/>
        </p:nvSpPr>
        <p:spPr>
          <a:xfrm rot="10800000">
            <a:off x="2979717" y="3124717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11013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l-PH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Status Updating of 1st Sem Tab (Private)</a:t>
            </a:r>
            <a:endParaRPr lang="fil-PH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556" t="17778" r="3333" b="32445"/>
          <a:stretch>
            <a:fillRect/>
          </a:stretch>
        </p:blipFill>
        <p:spPr bwMode="auto">
          <a:xfrm>
            <a:off x="0" y="949249"/>
            <a:ext cx="9144000" cy="558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80067" y="3657600"/>
            <a:ext cx="38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rgbClr val="C00000"/>
                </a:solidFill>
              </a:rPr>
              <a:t>Click on the Update button</a:t>
            </a:r>
            <a:endParaRPr lang="fil-PH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39353" y="4724417"/>
            <a:ext cx="12944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27478" y="5128167"/>
            <a:ext cx="12944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63103" y="5531917"/>
            <a:ext cx="12944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63103" y="5923792"/>
            <a:ext cx="12944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63103" y="6327542"/>
            <a:ext cx="12944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Heptagon 10"/>
          <p:cNvSpPr/>
          <p:nvPr/>
        </p:nvSpPr>
        <p:spPr>
          <a:xfrm>
            <a:off x="7331034" y="3341441"/>
            <a:ext cx="304800" cy="228601"/>
          </a:xfrm>
          <a:prstGeom prst="heptag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fil-PH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8720450" y="4115007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l-PH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Status Updating of 1st Sem Tab (Private)</a:t>
            </a:r>
            <a:endParaRPr lang="fil-PH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17778" r="30000" b="28889"/>
          <a:stretch>
            <a:fillRect/>
          </a:stretch>
        </p:blipFill>
        <p:spPr bwMode="auto">
          <a:xfrm>
            <a:off x="0" y="949249"/>
            <a:ext cx="9144000" cy="554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83901" y="1745676"/>
            <a:ext cx="38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chemeClr val="accent4"/>
                </a:solidFill>
              </a:rPr>
              <a:t>Choose Status</a:t>
            </a:r>
            <a:endParaRPr lang="fil-PH" b="1" dirty="0">
              <a:solidFill>
                <a:schemeClr val="accent4"/>
              </a:solidFill>
            </a:endParaRPr>
          </a:p>
        </p:txBody>
      </p:sp>
      <p:sp>
        <p:nvSpPr>
          <p:cNvPr id="6" name="Regular Pentagon 5"/>
          <p:cNvSpPr/>
          <p:nvPr/>
        </p:nvSpPr>
        <p:spPr>
          <a:xfrm>
            <a:off x="5979201" y="2297875"/>
            <a:ext cx="457200" cy="457200"/>
          </a:xfrm>
          <a:prstGeom prst="pen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l-PH" sz="16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endParaRPr lang="fil-PH" sz="1600" b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9628" y="2385743"/>
            <a:ext cx="38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rgbClr val="C96009"/>
                </a:solidFill>
              </a:rPr>
              <a:t>In School</a:t>
            </a:r>
            <a:endParaRPr lang="fil-PH" b="1" dirty="0">
              <a:solidFill>
                <a:srgbClr val="C96009"/>
              </a:solidFill>
            </a:endParaRPr>
          </a:p>
        </p:txBody>
      </p:sp>
      <p:sp>
        <p:nvSpPr>
          <p:cNvPr id="8" name="Regular Pentagon 7"/>
          <p:cNvSpPr/>
          <p:nvPr/>
        </p:nvSpPr>
        <p:spPr>
          <a:xfrm>
            <a:off x="6026701" y="2957970"/>
            <a:ext cx="457200" cy="457200"/>
          </a:xfrm>
          <a:prstGeom prst="pen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l-PH" sz="16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endParaRPr lang="fil-PH" sz="1600" b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3378" y="3045838"/>
            <a:ext cx="38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rgbClr val="C96009"/>
                </a:solidFill>
              </a:rPr>
              <a:t>No Longer in School (NLS)</a:t>
            </a:r>
            <a:endParaRPr lang="fil-PH" b="1" dirty="0">
              <a:solidFill>
                <a:srgbClr val="C9600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094978" y="4023792"/>
            <a:ext cx="12944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Heptagon 10"/>
          <p:cNvSpPr/>
          <p:nvPr/>
        </p:nvSpPr>
        <p:spPr>
          <a:xfrm>
            <a:off x="4391907" y="5466505"/>
            <a:ext cx="304800" cy="228601"/>
          </a:xfrm>
          <a:prstGeom prst="heptag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fil-PH" dirty="0"/>
          </a:p>
        </p:txBody>
      </p:sp>
      <p:sp>
        <p:nvSpPr>
          <p:cNvPr id="13" name="Right Arrow 12"/>
          <p:cNvSpPr/>
          <p:nvPr/>
        </p:nvSpPr>
        <p:spPr>
          <a:xfrm rot="10807676">
            <a:off x="3846353" y="5470530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l-PH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Status Updating of 1st Sem Tab (Private)</a:t>
            </a:r>
            <a:endParaRPr lang="fil-PH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t="17111" r="30556" b="4667"/>
          <a:stretch>
            <a:fillRect/>
          </a:stretch>
        </p:blipFill>
        <p:spPr bwMode="auto">
          <a:xfrm>
            <a:off x="0" y="949249"/>
            <a:ext cx="9144000" cy="568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gular Pentagon 3"/>
          <p:cNvSpPr/>
          <p:nvPr/>
        </p:nvSpPr>
        <p:spPr>
          <a:xfrm>
            <a:off x="5857476" y="3046024"/>
            <a:ext cx="457200" cy="457200"/>
          </a:xfrm>
          <a:prstGeom prst="pen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l-PH" sz="16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endParaRPr lang="fil-PH" sz="1600" b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0878" y="3164774"/>
            <a:ext cx="38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rgbClr val="C96009"/>
                </a:solidFill>
              </a:rPr>
              <a:t>In School</a:t>
            </a:r>
            <a:endParaRPr lang="fil-PH" b="1" dirty="0">
              <a:solidFill>
                <a:srgbClr val="C9600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3857" y="4676346"/>
            <a:ext cx="384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chemeClr val="accent4"/>
                </a:solidFill>
              </a:rPr>
              <a:t>Input the date of first attendance for the 2nd semester enrollment </a:t>
            </a:r>
            <a:endParaRPr lang="fil-PH" b="1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8775" y="6245224"/>
            <a:ext cx="38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rgbClr val="C00000"/>
                </a:solidFill>
              </a:rPr>
              <a:t>Click Update Status</a:t>
            </a:r>
            <a:endParaRPr lang="fil-PH" b="1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30638" y="3151311"/>
            <a:ext cx="12944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 rot="10807676">
            <a:off x="3418852" y="6326156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l-PH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Status Updating of 1st Sem Tab (Private)</a:t>
            </a:r>
            <a:endParaRPr lang="fil-PH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556" t="17778" r="2778" b="26222"/>
          <a:stretch>
            <a:fillRect/>
          </a:stretch>
        </p:blipFill>
        <p:spPr bwMode="auto">
          <a:xfrm>
            <a:off x="1" y="806745"/>
            <a:ext cx="9144000" cy="306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556" t="18667" r="3333" b="35111"/>
          <a:stretch>
            <a:fillRect/>
          </a:stretch>
        </p:blipFill>
        <p:spPr bwMode="auto">
          <a:xfrm>
            <a:off x="1" y="4049486"/>
            <a:ext cx="9143999" cy="296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0" y="3930730"/>
            <a:ext cx="9144000" cy="0"/>
          </a:xfrm>
          <a:prstGeom prst="lin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68935" y="1484416"/>
            <a:ext cx="38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chemeClr val="accent4"/>
                </a:solidFill>
              </a:rPr>
              <a:t>Confirmation message shall display</a:t>
            </a:r>
            <a:endParaRPr lang="fil-PH" b="1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212" y="5913908"/>
            <a:ext cx="420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chemeClr val="accent4"/>
                </a:solidFill>
              </a:rPr>
              <a:t>Learner already enrolled in 2nd semester</a:t>
            </a:r>
            <a:endParaRPr lang="fil-PH" b="1" dirty="0">
              <a:solidFill>
                <a:schemeClr val="accent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3169" y="6697657"/>
            <a:ext cx="7540831" cy="316702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9" name="Rectangle 8"/>
          <p:cNvSpPr/>
          <p:nvPr/>
        </p:nvSpPr>
        <p:spPr>
          <a:xfrm>
            <a:off x="1603169" y="3491344"/>
            <a:ext cx="7540831" cy="380011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cxnSp>
        <p:nvCxnSpPr>
          <p:cNvPr id="10" name="Straight Connector 9"/>
          <p:cNvCxnSpPr/>
          <p:nvPr/>
        </p:nvCxnSpPr>
        <p:spPr>
          <a:xfrm>
            <a:off x="2444341" y="3739142"/>
            <a:ext cx="12944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83728" y="6856412"/>
            <a:ext cx="12944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l-PH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Status Updating of 1st Sem Tab (Private)</a:t>
            </a:r>
            <a:endParaRPr lang="fil-PH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6889" r="30000" b="14667"/>
          <a:stretch>
            <a:fillRect/>
          </a:stretch>
        </p:blipFill>
        <p:spPr bwMode="auto">
          <a:xfrm>
            <a:off x="-1" y="762000"/>
            <a:ext cx="914400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26701" y="3929536"/>
            <a:ext cx="38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rgbClr val="C96009"/>
                </a:solidFill>
              </a:rPr>
              <a:t>No longer in school</a:t>
            </a:r>
            <a:endParaRPr lang="fil-PH" b="1" dirty="0">
              <a:solidFill>
                <a:srgbClr val="C96009"/>
              </a:solidFill>
            </a:endParaRPr>
          </a:p>
        </p:txBody>
      </p:sp>
      <p:sp>
        <p:nvSpPr>
          <p:cNvPr id="7" name="Regular Pentagon 6"/>
          <p:cNvSpPr/>
          <p:nvPr/>
        </p:nvSpPr>
        <p:spPr>
          <a:xfrm>
            <a:off x="5569501" y="3841668"/>
            <a:ext cx="457200" cy="457200"/>
          </a:xfrm>
          <a:prstGeom prst="pen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l-PH" sz="16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endParaRPr lang="fil-PH" sz="1600" b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3748" y="4676346"/>
            <a:ext cx="384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chemeClr val="accent4"/>
                </a:solidFill>
              </a:rPr>
              <a:t>Input the date of last attendance for the 1st semester and choose reason</a:t>
            </a:r>
            <a:endParaRPr lang="fil-PH" b="1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4550" y="6136365"/>
            <a:ext cx="38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rgbClr val="C00000"/>
                </a:solidFill>
              </a:rPr>
              <a:t>Click Update Status</a:t>
            </a:r>
            <a:endParaRPr lang="fil-PH" b="1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105175" y="3356349"/>
            <a:ext cx="1367373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 rot="10807676">
            <a:off x="3418852" y="6231156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l-PH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Status Updating of 1st Sem Tab (Private)</a:t>
            </a:r>
            <a:endParaRPr lang="fil-PH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556" t="19778" r="2778" b="10000"/>
          <a:stretch>
            <a:fillRect/>
          </a:stretch>
        </p:blipFill>
        <p:spPr bwMode="auto">
          <a:xfrm>
            <a:off x="1" y="838200"/>
            <a:ext cx="9144000" cy="570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603170" y="5973288"/>
            <a:ext cx="7540831" cy="380011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5" name="TextBox 4"/>
          <p:cNvSpPr txBox="1"/>
          <p:nvPr/>
        </p:nvSpPr>
        <p:spPr>
          <a:xfrm>
            <a:off x="3592260" y="2149434"/>
            <a:ext cx="38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chemeClr val="accent4"/>
                </a:solidFill>
              </a:rPr>
              <a:t>Confirmation message shall display</a:t>
            </a:r>
            <a:endParaRPr lang="fil-PH" b="1" dirty="0">
              <a:solidFill>
                <a:schemeClr val="accent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848103" y="6066292"/>
            <a:ext cx="999502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59978" y="5710042"/>
            <a:ext cx="987627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l-PH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Status Updating of 1st Sem Tab (Private)</a:t>
            </a:r>
            <a:endParaRPr lang="fil-P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l-PH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2nd Semester Tab (Private)</a:t>
            </a:r>
            <a:endParaRPr lang="fil-PH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17778" r="2778" b="27111"/>
          <a:stretch>
            <a:fillRect/>
          </a:stretch>
        </p:blipFill>
        <p:spPr bwMode="auto">
          <a:xfrm>
            <a:off x="1" y="949249"/>
            <a:ext cx="9144000" cy="560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432012" y="4731437"/>
            <a:ext cx="248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rgbClr val="C00000"/>
                </a:solidFill>
              </a:rPr>
              <a:t>Click ENROL LEARNER for the 2nd Semester</a:t>
            </a:r>
            <a:endParaRPr lang="fil-PH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38103" y="6161292"/>
            <a:ext cx="1130136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Heptagon 8"/>
          <p:cNvSpPr/>
          <p:nvPr/>
        </p:nvSpPr>
        <p:spPr>
          <a:xfrm>
            <a:off x="7760391" y="4312836"/>
            <a:ext cx="304800" cy="228601"/>
          </a:xfrm>
          <a:prstGeom prst="heptag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fil-PH" dirty="0"/>
          </a:p>
        </p:txBody>
      </p:sp>
      <p:sp>
        <p:nvSpPr>
          <p:cNvPr id="10" name="Right Arrow 9"/>
          <p:cNvSpPr/>
          <p:nvPr/>
        </p:nvSpPr>
        <p:spPr>
          <a:xfrm>
            <a:off x="7743566" y="4916388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l-PH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2nd Sem Tab (Private)</a:t>
            </a:r>
            <a:endParaRPr lang="fil-PH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18667" r="29444" b="28000"/>
          <a:stretch>
            <a:fillRect/>
          </a:stretch>
        </p:blipFill>
        <p:spPr bwMode="auto">
          <a:xfrm>
            <a:off x="0" y="783772"/>
            <a:ext cx="9144000" cy="281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t="19556" r="3333" b="31555"/>
          <a:stretch>
            <a:fillRect/>
          </a:stretch>
        </p:blipFill>
        <p:spPr bwMode="auto">
          <a:xfrm>
            <a:off x="0" y="3598224"/>
            <a:ext cx="9144000" cy="305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0" y="3515096"/>
            <a:ext cx="9144000" cy="0"/>
          </a:xfrm>
          <a:prstGeom prst="lin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12656" y="1448786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chemeClr val="accent4"/>
                </a:solidFill>
              </a:rPr>
              <a:t>Either search by LRN or by Last Name and First Name</a:t>
            </a:r>
            <a:endParaRPr lang="fil-PH" b="1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2468" y="602415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rgbClr val="C00000"/>
                </a:solidFill>
              </a:rPr>
              <a:t>Click on the Enrol Button</a:t>
            </a:r>
            <a:endParaRPr lang="fil-PH" b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883728" y="5742294"/>
            <a:ext cx="1688272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Heptagon 11"/>
          <p:cNvSpPr/>
          <p:nvPr/>
        </p:nvSpPr>
        <p:spPr>
          <a:xfrm>
            <a:off x="5700156" y="2956956"/>
            <a:ext cx="304800" cy="228601"/>
          </a:xfrm>
          <a:prstGeom prst="heptag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fil-PH" dirty="0"/>
          </a:p>
        </p:txBody>
      </p:sp>
      <p:sp>
        <p:nvSpPr>
          <p:cNvPr id="13" name="Right Arrow 12"/>
          <p:cNvSpPr/>
          <p:nvPr/>
        </p:nvSpPr>
        <p:spPr>
          <a:xfrm>
            <a:off x="7862316" y="2976257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14" name="TextBox 13"/>
          <p:cNvSpPr txBox="1"/>
          <p:nvPr/>
        </p:nvSpPr>
        <p:spPr>
          <a:xfrm>
            <a:off x="3033156" y="288570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rgbClr val="C00000"/>
                </a:solidFill>
              </a:rPr>
              <a:t>Click on the Search Button</a:t>
            </a:r>
            <a:endParaRPr lang="fil-PH" b="1" dirty="0">
              <a:solidFill>
                <a:srgbClr val="C00000"/>
              </a:solidFill>
            </a:endParaRPr>
          </a:p>
        </p:txBody>
      </p:sp>
      <p:sp>
        <p:nvSpPr>
          <p:cNvPr id="16" name="Heptagon 15"/>
          <p:cNvSpPr/>
          <p:nvPr/>
        </p:nvSpPr>
        <p:spPr>
          <a:xfrm>
            <a:off x="6648218" y="6083530"/>
            <a:ext cx="304800" cy="228601"/>
          </a:xfrm>
          <a:prstGeom prst="heptag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fil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l-PH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2nd Sem Tab (Private)</a:t>
            </a:r>
            <a:endParaRPr lang="fil-PH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16889" r="29444" b="5778"/>
          <a:stretch>
            <a:fillRect/>
          </a:stretch>
        </p:blipFill>
        <p:spPr bwMode="auto">
          <a:xfrm>
            <a:off x="0" y="771896"/>
            <a:ext cx="9143999" cy="585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05017" y="623631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rgbClr val="C00000"/>
                </a:solidFill>
              </a:rPr>
              <a:t>Click on the Enrol Button</a:t>
            </a:r>
            <a:endParaRPr lang="fil-PH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7562" y="33948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chemeClr val="accent4"/>
                </a:solidFill>
              </a:rPr>
              <a:t>The details of the learner and last enrollment history shall display</a:t>
            </a:r>
            <a:endParaRPr lang="fil-PH" b="1" dirty="0">
              <a:solidFill>
                <a:schemeClr val="accent4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3459678" y="6320145"/>
            <a:ext cx="304800" cy="228601"/>
          </a:xfrm>
          <a:prstGeom prst="heptag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fil-PH" dirty="0"/>
          </a:p>
        </p:txBody>
      </p:sp>
      <p:sp>
        <p:nvSpPr>
          <p:cNvPr id="8" name="Right Arrow 7"/>
          <p:cNvSpPr/>
          <p:nvPr/>
        </p:nvSpPr>
        <p:spPr>
          <a:xfrm rot="10807676">
            <a:off x="2920102" y="6338031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23D-5D9C-424D-A4B8-74E3F10BC318}" type="slidenum">
              <a:rPr lang="fil-PH" smtClean="0"/>
              <a:pPr/>
              <a:t>2</a:t>
            </a:fld>
            <a:endParaRPr lang="fil-PH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0"/>
            <a:ext cx="9144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il-PH" sz="3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Overview Page (Private)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556" t="14222" r="30000" b="32445"/>
          <a:stretch>
            <a:fillRect/>
          </a:stretch>
        </p:blipFill>
        <p:spPr bwMode="auto">
          <a:xfrm>
            <a:off x="0" y="793893"/>
            <a:ext cx="9144000" cy="411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490820" y="3723306"/>
            <a:ext cx="3843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chemeClr val="accent4"/>
                </a:solidFill>
              </a:rPr>
              <a:t>Set the date of start of class for the 2nd Sem</a:t>
            </a:r>
            <a:endParaRPr lang="fil-PH" b="1" dirty="0">
              <a:solidFill>
                <a:schemeClr val="accent4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35338" t="7111" r="35417" b="78391"/>
          <a:stretch>
            <a:fillRect/>
          </a:stretch>
        </p:blipFill>
        <p:spPr bwMode="auto">
          <a:xfrm>
            <a:off x="53164" y="4997306"/>
            <a:ext cx="5550195" cy="1487324"/>
          </a:xfrm>
          <a:prstGeom prst="rect">
            <a:avLst/>
          </a:prstGeom>
          <a:ln w="38100" cap="sq">
            <a:solidFill>
              <a:srgbClr val="D6EB9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>
            <a:off x="0" y="4976040"/>
            <a:ext cx="9144000" cy="0"/>
          </a:xfrm>
          <a:prstGeom prst="lin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02595" y="5510151"/>
            <a:ext cx="38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chemeClr val="accent4"/>
                </a:solidFill>
              </a:rPr>
              <a:t>Click OK to confirm</a:t>
            </a:r>
            <a:endParaRPr lang="fil-PH" b="1" dirty="0">
              <a:solidFill>
                <a:schemeClr val="accent4"/>
              </a:solidFill>
            </a:endParaRPr>
          </a:p>
        </p:txBody>
      </p:sp>
      <p:sp>
        <p:nvSpPr>
          <p:cNvPr id="15" name="Heptagon 14"/>
          <p:cNvSpPr/>
          <p:nvPr/>
        </p:nvSpPr>
        <p:spPr>
          <a:xfrm>
            <a:off x="5098471" y="4108863"/>
            <a:ext cx="304800" cy="228601"/>
          </a:xfrm>
          <a:prstGeom prst="heptag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fil-PH" dirty="0"/>
          </a:p>
        </p:txBody>
      </p:sp>
      <p:sp>
        <p:nvSpPr>
          <p:cNvPr id="16" name="Right Arrow 15"/>
          <p:cNvSpPr/>
          <p:nvPr/>
        </p:nvSpPr>
        <p:spPr>
          <a:xfrm rot="10800000">
            <a:off x="4179125" y="4571512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21" name="TextBox 20"/>
          <p:cNvSpPr txBox="1"/>
          <p:nvPr/>
        </p:nvSpPr>
        <p:spPr>
          <a:xfrm>
            <a:off x="4631674" y="4513906"/>
            <a:ext cx="38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rgbClr val="C00000"/>
                </a:solidFill>
              </a:rPr>
              <a:t>Click Start 2nd Semester</a:t>
            </a:r>
            <a:endParaRPr lang="fil-P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l-PH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2nd Sem Tab (Private)</a:t>
            </a:r>
            <a:endParaRPr lang="fil-PH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111" t="18667" r="2778" b="26222"/>
          <a:stretch>
            <a:fillRect/>
          </a:stretch>
        </p:blipFill>
        <p:spPr bwMode="auto">
          <a:xfrm>
            <a:off x="0" y="990600"/>
            <a:ext cx="9144000" cy="551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328073" y="2375065"/>
            <a:ext cx="3607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chemeClr val="accent4"/>
                </a:solidFill>
              </a:rPr>
              <a:t>Confirmation message shall display</a:t>
            </a:r>
            <a:endParaRPr lang="fil-PH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3170" y="6068288"/>
            <a:ext cx="7540831" cy="380011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6" name="TextBox 5"/>
          <p:cNvSpPr txBox="1"/>
          <p:nvPr/>
        </p:nvSpPr>
        <p:spPr>
          <a:xfrm>
            <a:off x="3814553" y="5035140"/>
            <a:ext cx="38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chemeClr val="accent4"/>
                </a:solidFill>
              </a:rPr>
              <a:t>Already enrolled (2nd Semester)</a:t>
            </a:r>
            <a:endParaRPr lang="fil-PH" b="1" dirty="0">
              <a:solidFill>
                <a:schemeClr val="accent4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06493" y="5854534"/>
            <a:ext cx="943685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92643" y="6208809"/>
            <a:ext cx="943685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EB23D-5D9C-424D-A4B8-74E3F10BC318}" type="slidenum">
              <a:rPr lang="fil-PH" smtClean="0"/>
              <a:pPr/>
              <a:t>3</a:t>
            </a:fld>
            <a:endParaRPr lang="fil-PH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0"/>
            <a:ext cx="9144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il-PH" sz="39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1st Semester Tab (Private)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556" t="13333" r="3333" b="5778"/>
          <a:stretch>
            <a:fillRect/>
          </a:stretch>
        </p:blipFill>
        <p:spPr bwMode="auto">
          <a:xfrm>
            <a:off x="1" y="762001"/>
            <a:ext cx="9144000" cy="572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794626" y="2298474"/>
            <a:ext cx="38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chemeClr val="accent4"/>
                </a:solidFill>
              </a:rPr>
              <a:t>Confirmation message shall display</a:t>
            </a:r>
            <a:endParaRPr lang="fil-PH" b="1" dirty="0">
              <a:solidFill>
                <a:schemeClr val="accent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7548" y="3123212"/>
            <a:ext cx="3396344" cy="5581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16" name="Rectangle 15"/>
          <p:cNvSpPr/>
          <p:nvPr/>
        </p:nvSpPr>
        <p:spPr>
          <a:xfrm>
            <a:off x="1757548" y="4655127"/>
            <a:ext cx="7386452" cy="1829503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18" name="TextBox 17"/>
          <p:cNvSpPr txBox="1"/>
          <p:nvPr/>
        </p:nvSpPr>
        <p:spPr>
          <a:xfrm>
            <a:off x="59376" y="5415148"/>
            <a:ext cx="169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chemeClr val="accent4"/>
                </a:solidFill>
              </a:rPr>
              <a:t>Displayed 1st Semester Masterlist</a:t>
            </a:r>
            <a:endParaRPr lang="fil-PH" b="1" dirty="0">
              <a:solidFill>
                <a:schemeClr val="accent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7740" y="3978231"/>
            <a:ext cx="248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rgbClr val="C00000"/>
                </a:solidFill>
              </a:rPr>
              <a:t>Click ENROL LEARNER for the 1st Semester</a:t>
            </a:r>
            <a:endParaRPr lang="fil-PH" b="1" dirty="0">
              <a:solidFill>
                <a:srgbClr val="C0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850078" y="5153892"/>
            <a:ext cx="12944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83728" y="5448792"/>
            <a:ext cx="12944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83728" y="5733792"/>
            <a:ext cx="12944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83728" y="6018792"/>
            <a:ext cx="12944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81753" y="6313692"/>
            <a:ext cx="12944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Heptagon 27"/>
          <p:cNvSpPr/>
          <p:nvPr/>
        </p:nvSpPr>
        <p:spPr>
          <a:xfrm>
            <a:off x="6228520" y="3685805"/>
            <a:ext cx="304800" cy="228601"/>
          </a:xfrm>
          <a:prstGeom prst="heptag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fil-PH" dirty="0"/>
          </a:p>
        </p:txBody>
      </p:sp>
      <p:sp>
        <p:nvSpPr>
          <p:cNvPr id="29" name="Right Arrow 28"/>
          <p:cNvSpPr/>
          <p:nvPr/>
        </p:nvSpPr>
        <p:spPr>
          <a:xfrm>
            <a:off x="7759395" y="4205962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11013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fil-PH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1st Semester Tab (Private)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4222" r="29444" b="28000"/>
          <a:stretch>
            <a:fillRect/>
          </a:stretch>
        </p:blipFill>
        <p:spPr bwMode="auto">
          <a:xfrm>
            <a:off x="-1" y="783771"/>
            <a:ext cx="9144001" cy="27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20636" y="1491227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chemeClr val="accent4"/>
                </a:solidFill>
              </a:rPr>
              <a:t>Either search by LRN or by Last Name and First Name</a:t>
            </a:r>
            <a:endParaRPr lang="fil-PH" b="1" dirty="0">
              <a:solidFill>
                <a:schemeClr val="accent4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14222" r="2778" b="31556"/>
          <a:stretch>
            <a:fillRect/>
          </a:stretch>
        </p:blipFill>
        <p:spPr bwMode="auto">
          <a:xfrm>
            <a:off x="-1" y="3515096"/>
            <a:ext cx="9144000" cy="315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0" y="3515096"/>
            <a:ext cx="9144000" cy="0"/>
          </a:xfrm>
          <a:prstGeom prst="lin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3943" y="614290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rgbClr val="C00000"/>
                </a:solidFill>
              </a:rPr>
              <a:t>Click on the Enrol</a:t>
            </a:r>
            <a:endParaRPr lang="fil-PH" b="1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14452" y="5965371"/>
            <a:ext cx="3408218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Heptagon 14"/>
          <p:cNvSpPr/>
          <p:nvPr/>
        </p:nvSpPr>
        <p:spPr>
          <a:xfrm>
            <a:off x="4682836" y="2645255"/>
            <a:ext cx="304800" cy="228601"/>
          </a:xfrm>
          <a:prstGeom prst="heptag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fil-PH" dirty="0"/>
          </a:p>
        </p:txBody>
      </p:sp>
      <p:sp>
        <p:nvSpPr>
          <p:cNvPr id="16" name="Heptagon 15"/>
          <p:cNvSpPr/>
          <p:nvPr/>
        </p:nvSpPr>
        <p:spPr>
          <a:xfrm>
            <a:off x="6749143" y="6214155"/>
            <a:ext cx="304800" cy="228601"/>
          </a:xfrm>
          <a:prstGeom prst="heptag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fil-PH" dirty="0"/>
          </a:p>
        </p:txBody>
      </p:sp>
      <p:sp>
        <p:nvSpPr>
          <p:cNvPr id="17" name="Right Arrow 16"/>
          <p:cNvSpPr/>
          <p:nvPr/>
        </p:nvSpPr>
        <p:spPr>
          <a:xfrm>
            <a:off x="7687645" y="2933231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18" name="TextBox 17"/>
          <p:cNvSpPr txBox="1"/>
          <p:nvPr/>
        </p:nvSpPr>
        <p:spPr>
          <a:xfrm>
            <a:off x="3203721" y="287385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rgbClr val="C00000"/>
                </a:solidFill>
              </a:rPr>
              <a:t>Click on the Search button</a:t>
            </a:r>
            <a:endParaRPr lang="fil-PH" b="1" dirty="0">
              <a:solidFill>
                <a:srgbClr val="C0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0807676">
            <a:off x="6672687" y="5851071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1st Semester Tab (Private)</a:t>
            </a:r>
            <a:endParaRPr lang="fil-P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7778" r="31111" b="4889"/>
          <a:stretch>
            <a:fillRect/>
          </a:stretch>
        </p:blipFill>
        <p:spPr bwMode="auto">
          <a:xfrm>
            <a:off x="0" y="949249"/>
            <a:ext cx="9144000" cy="5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001984" y="615022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rgbClr val="C00000"/>
                </a:solidFill>
              </a:rPr>
              <a:t>Click on the Enrol Button</a:t>
            </a:r>
            <a:endParaRPr lang="fil-PH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4431" y="3562597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chemeClr val="accent4"/>
                </a:solidFill>
              </a:rPr>
              <a:t>The details of the learner and last enrollment history display</a:t>
            </a:r>
            <a:endParaRPr lang="fil-PH" b="1" dirty="0">
              <a:solidFill>
                <a:schemeClr val="accent4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990109" y="2994170"/>
            <a:ext cx="1140031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90109" y="3144982"/>
            <a:ext cx="475013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01984" y="3269195"/>
            <a:ext cx="463138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Heptagon 19"/>
          <p:cNvSpPr/>
          <p:nvPr/>
        </p:nvSpPr>
        <p:spPr>
          <a:xfrm>
            <a:off x="3564584" y="6226030"/>
            <a:ext cx="304800" cy="228601"/>
          </a:xfrm>
          <a:prstGeom prst="heptag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fil-PH" dirty="0"/>
          </a:p>
        </p:txBody>
      </p:sp>
      <p:sp>
        <p:nvSpPr>
          <p:cNvPr id="21" name="Right Arrow 20"/>
          <p:cNvSpPr/>
          <p:nvPr/>
        </p:nvSpPr>
        <p:spPr>
          <a:xfrm rot="10807676">
            <a:off x="2955711" y="6233456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1st Semester Tab (Private)</a:t>
            </a:r>
            <a:endParaRPr lang="fil-PH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556" t="19088" r="3333" b="27048"/>
          <a:stretch>
            <a:fillRect/>
          </a:stretch>
        </p:blipFill>
        <p:spPr bwMode="auto">
          <a:xfrm>
            <a:off x="0" y="1056124"/>
            <a:ext cx="9144000" cy="53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22137" y="2483140"/>
            <a:ext cx="3843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chemeClr val="accent4"/>
                </a:solidFill>
              </a:rPr>
              <a:t>Confirmation message shall display that the learner already enrolled in 1st Semester</a:t>
            </a:r>
            <a:endParaRPr lang="fil-PH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3169" y="5712031"/>
            <a:ext cx="7540831" cy="380011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cxnSp>
        <p:nvCxnSpPr>
          <p:cNvPr id="6" name="Straight Connector 5"/>
          <p:cNvCxnSpPr/>
          <p:nvPr/>
        </p:nvCxnSpPr>
        <p:spPr>
          <a:xfrm>
            <a:off x="2574978" y="5888167"/>
            <a:ext cx="12944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86853" y="6268167"/>
            <a:ext cx="12944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93920" y="5128943"/>
            <a:ext cx="38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rgbClr val="C00000"/>
                </a:solidFill>
              </a:rPr>
              <a:t>Click Assign  </a:t>
            </a:r>
            <a:endParaRPr lang="fil-PH" b="1" dirty="0">
              <a:solidFill>
                <a:srgbClr val="C00000"/>
              </a:solidFill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5929745" y="5188318"/>
            <a:ext cx="304800" cy="228601"/>
          </a:xfrm>
          <a:prstGeom prst="heptag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fil-PH" dirty="0"/>
          </a:p>
        </p:txBody>
      </p:sp>
      <p:sp>
        <p:nvSpPr>
          <p:cNvPr id="11" name="Right Arrow 10"/>
          <p:cNvSpPr/>
          <p:nvPr/>
        </p:nvSpPr>
        <p:spPr>
          <a:xfrm rot="10807676">
            <a:off x="7408961" y="5787329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1st Semester Tab (Private)</a:t>
            </a:r>
            <a:endParaRPr lang="fil-PH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556" t="16889" r="30000" b="4000"/>
          <a:stretch>
            <a:fillRect/>
          </a:stretch>
        </p:blipFill>
        <p:spPr bwMode="auto">
          <a:xfrm>
            <a:off x="-11875" y="949249"/>
            <a:ext cx="9144000" cy="55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00948" y="3241964"/>
            <a:ext cx="3843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chemeClr val="accent4"/>
                </a:solidFill>
              </a:rPr>
              <a:t>Input the date of first attendance (1st Sem) of the learner and assign to a class</a:t>
            </a:r>
            <a:endParaRPr lang="fil-PH" b="1" dirty="0">
              <a:solidFill>
                <a:schemeClr val="accent4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007922" y="2931619"/>
            <a:ext cx="12944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13229" y="6224830"/>
            <a:ext cx="38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rgbClr val="C00000"/>
                </a:solidFill>
              </a:rPr>
              <a:t>Click Assign Button</a:t>
            </a:r>
            <a:endParaRPr lang="fil-PH" b="1" dirty="0">
              <a:solidFill>
                <a:srgbClr val="C0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3501247" y="6318945"/>
            <a:ext cx="304800" cy="228601"/>
          </a:xfrm>
          <a:prstGeom prst="heptag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fil-PH" dirty="0"/>
          </a:p>
        </p:txBody>
      </p:sp>
      <p:sp>
        <p:nvSpPr>
          <p:cNvPr id="10" name="Right Arrow 9"/>
          <p:cNvSpPr/>
          <p:nvPr/>
        </p:nvSpPr>
        <p:spPr>
          <a:xfrm rot="10807676">
            <a:off x="2921589" y="6330396"/>
            <a:ext cx="3810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itchFamily="34" charset="0"/>
              </a:rPr>
              <a:t>1st Semester Tab (Private)</a:t>
            </a:r>
            <a:endParaRPr lang="fil-PH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17778" r="2778" b="29778"/>
          <a:stretch>
            <a:fillRect/>
          </a:stretch>
        </p:blipFill>
        <p:spPr bwMode="auto">
          <a:xfrm>
            <a:off x="0" y="1151906"/>
            <a:ext cx="9144000" cy="497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662153" y="2541319"/>
            <a:ext cx="38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chemeClr val="accent4"/>
                </a:solidFill>
              </a:rPr>
              <a:t>Confirmation message shall display</a:t>
            </a:r>
            <a:endParaRPr lang="fil-PH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3169" y="5712031"/>
            <a:ext cx="7540831" cy="380011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8" name="TextBox 7"/>
          <p:cNvSpPr txBox="1"/>
          <p:nvPr/>
        </p:nvSpPr>
        <p:spPr>
          <a:xfrm>
            <a:off x="3814553" y="5130140"/>
            <a:ext cx="384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>
                <a:solidFill>
                  <a:schemeClr val="accent4"/>
                </a:solidFill>
              </a:rPr>
              <a:t>Already enrolled (1st Semester)</a:t>
            </a:r>
            <a:endParaRPr lang="fil-PH" b="1" dirty="0">
              <a:solidFill>
                <a:schemeClr val="accent4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22478" y="5888167"/>
            <a:ext cx="129441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l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5727</TotalTime>
  <Words>392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Cambria</vt:lpstr>
      <vt:lpstr>Verdana</vt:lpstr>
      <vt:lpstr>Office Theme</vt:lpstr>
      <vt:lpstr>PowerPoint Presentation</vt:lpstr>
      <vt:lpstr>PowerPoint Presentation</vt:lpstr>
      <vt:lpstr>PowerPoint Presentation</vt:lpstr>
      <vt:lpstr>1st Semester Tab (Private)</vt:lpstr>
      <vt:lpstr>1st Semester Tab (Private)</vt:lpstr>
      <vt:lpstr>1st Semester Tab (Private)</vt:lpstr>
      <vt:lpstr>1st Semester Tab (Private)</vt:lpstr>
      <vt:lpstr>1st Semester Tab (Private)</vt:lpstr>
      <vt:lpstr>PowerPoint Presentation</vt:lpstr>
      <vt:lpstr>Status Updating of 1st Sem Tab (Private)</vt:lpstr>
      <vt:lpstr>Status Updating of 1st Sem Tab (Private)</vt:lpstr>
      <vt:lpstr>Status Updating of 1st Sem Tab (Private)</vt:lpstr>
      <vt:lpstr>Status Updating of 1st Sem Tab (Private)</vt:lpstr>
      <vt:lpstr>Status Updating of 1st Sem Tab (Private)</vt:lpstr>
      <vt:lpstr>Status Updating of 1st Sem Tab (Private)</vt:lpstr>
      <vt:lpstr>Status Updating of 1st Sem Tab (Private)</vt:lpstr>
      <vt:lpstr>2nd Semester Tab (Private)</vt:lpstr>
      <vt:lpstr>2nd Sem Tab (Private)</vt:lpstr>
      <vt:lpstr>2nd Sem Tab (Private)</vt:lpstr>
      <vt:lpstr>2nd Sem Tab (Private)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Reynaldo Antonio Laguda</dc:creator>
  <cp:lastModifiedBy>BigBro</cp:lastModifiedBy>
  <cp:revision>299</cp:revision>
  <cp:lastPrinted>2014-10-07T08:15:11Z</cp:lastPrinted>
  <dcterms:created xsi:type="dcterms:W3CDTF">2013-07-07T06:51:51Z</dcterms:created>
  <dcterms:modified xsi:type="dcterms:W3CDTF">2016-11-25T07:08:09Z</dcterms:modified>
</cp:coreProperties>
</file>